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7561263" cy="10693400"/>
  <p:notesSz cx="6858000" cy="9144000"/>
  <p:defaultTextStyle>
    <a:defPPr>
      <a:defRPr lang="zh-TW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8" autoAdjust="0"/>
  </p:normalViewPr>
  <p:slideViewPr>
    <p:cSldViewPr>
      <p:cViewPr>
        <p:scale>
          <a:sx n="75" d="100"/>
          <a:sy n="75" d="100"/>
        </p:scale>
        <p:origin x="1392" y="40"/>
      </p:cViewPr>
      <p:guideLst>
        <p:guide orient="horz" pos="3370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565F5-E4B8-47A5-9691-9106A928F83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D769D48-9985-4646-8CA9-70A268EA9B4B}">
      <dgm:prSet phldrT="[文字]" phldr="1"/>
      <dgm:spPr/>
      <dgm:t>
        <a:bodyPr/>
        <a:lstStyle/>
        <a:p>
          <a:endParaRPr lang="zh-TW" altLang="en-US" dirty="0"/>
        </a:p>
      </dgm:t>
    </dgm:pt>
    <dgm:pt modelId="{6792F351-32C7-4E4A-86D4-E78890DAC853}" type="parTrans" cxnId="{DBD4AA27-A0BD-4D01-BB7D-3E833A9874EA}">
      <dgm:prSet/>
      <dgm:spPr/>
      <dgm:t>
        <a:bodyPr/>
        <a:lstStyle/>
        <a:p>
          <a:endParaRPr lang="zh-TW" altLang="en-US"/>
        </a:p>
      </dgm:t>
    </dgm:pt>
    <dgm:pt modelId="{C05E206A-1E04-4BED-BA7C-71C8D95CB7A0}" type="sibTrans" cxnId="{DBD4AA27-A0BD-4D01-BB7D-3E833A9874E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zh-TW" altLang="en-US"/>
        </a:p>
      </dgm:t>
    </dgm:pt>
    <dgm:pt modelId="{F3C14BE3-603C-4299-9094-4CF75EC2191E}" type="pres">
      <dgm:prSet presAssocID="{0DE565F5-E4B8-47A5-9691-9106A928F839}" presName="Name0" presStyleCnt="0">
        <dgm:presLayoutVars>
          <dgm:chMax val="7"/>
          <dgm:chPref val="7"/>
          <dgm:dir/>
        </dgm:presLayoutVars>
      </dgm:prSet>
      <dgm:spPr/>
    </dgm:pt>
    <dgm:pt modelId="{B5A14509-2F50-4470-92BD-60438CEE68CE}" type="pres">
      <dgm:prSet presAssocID="{0DE565F5-E4B8-47A5-9691-9106A928F839}" presName="Name1" presStyleCnt="0"/>
      <dgm:spPr/>
    </dgm:pt>
    <dgm:pt modelId="{F762C24B-E259-47D3-AF36-600590DC2633}" type="pres">
      <dgm:prSet presAssocID="{C05E206A-1E04-4BED-BA7C-71C8D95CB7A0}" presName="picture_1" presStyleCnt="0"/>
      <dgm:spPr/>
    </dgm:pt>
    <dgm:pt modelId="{8474B276-E865-43FD-B495-EFB926723CDF}" type="pres">
      <dgm:prSet presAssocID="{C05E206A-1E04-4BED-BA7C-71C8D95CB7A0}" presName="pictureRepeatNode" presStyleLbl="alignImgPlace1" presStyleIdx="0" presStyleCnt="1" custLinFactNeighborX="4970"/>
      <dgm:spPr/>
      <dgm:t>
        <a:bodyPr/>
        <a:lstStyle/>
        <a:p>
          <a:endParaRPr lang="zh-TW" altLang="en-US"/>
        </a:p>
      </dgm:t>
    </dgm:pt>
    <dgm:pt modelId="{7C0159EE-6683-486C-8E7F-F0EA1DB6E751}" type="pres">
      <dgm:prSet presAssocID="{2D769D48-9985-4646-8CA9-70A268EA9B4B}" presName="text_1" presStyleLbl="node1" presStyleIdx="0" presStyleCnt="0" custScaleX="103071" custScaleY="35529" custLinFactY="3693" custLinFactNeighborX="-92843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D4AA27-A0BD-4D01-BB7D-3E833A9874EA}" srcId="{0DE565F5-E4B8-47A5-9691-9106A928F839}" destId="{2D769D48-9985-4646-8CA9-70A268EA9B4B}" srcOrd="0" destOrd="0" parTransId="{6792F351-32C7-4E4A-86D4-E78890DAC853}" sibTransId="{C05E206A-1E04-4BED-BA7C-71C8D95CB7A0}"/>
    <dgm:cxn modelId="{2127CFF8-88A2-41FE-94DD-FD3400A2C6FD}" type="presOf" srcId="{C05E206A-1E04-4BED-BA7C-71C8D95CB7A0}" destId="{8474B276-E865-43FD-B495-EFB926723CDF}" srcOrd="0" destOrd="0" presId="urn:microsoft.com/office/officeart/2008/layout/CircularPictureCallout"/>
    <dgm:cxn modelId="{3F50F4C7-FD6B-4CDD-9C9F-AFFE7A4C5131}" type="presOf" srcId="{2D769D48-9985-4646-8CA9-70A268EA9B4B}" destId="{7C0159EE-6683-486C-8E7F-F0EA1DB6E751}" srcOrd="0" destOrd="0" presId="urn:microsoft.com/office/officeart/2008/layout/CircularPictureCallout"/>
    <dgm:cxn modelId="{5B3D243E-9F0E-499D-AA30-818EE7B2D412}" type="presOf" srcId="{0DE565F5-E4B8-47A5-9691-9106A928F839}" destId="{F3C14BE3-603C-4299-9094-4CF75EC2191E}" srcOrd="0" destOrd="0" presId="urn:microsoft.com/office/officeart/2008/layout/CircularPictureCallout"/>
    <dgm:cxn modelId="{6BA54FF1-EE4F-495C-9896-CF16452567AD}" type="presParOf" srcId="{F3C14BE3-603C-4299-9094-4CF75EC2191E}" destId="{B5A14509-2F50-4470-92BD-60438CEE68CE}" srcOrd="0" destOrd="0" presId="urn:microsoft.com/office/officeart/2008/layout/CircularPictureCallout"/>
    <dgm:cxn modelId="{4C771D36-0424-4D6D-867E-26984D0DEE4C}" type="presParOf" srcId="{B5A14509-2F50-4470-92BD-60438CEE68CE}" destId="{F762C24B-E259-47D3-AF36-600590DC2633}" srcOrd="0" destOrd="0" presId="urn:microsoft.com/office/officeart/2008/layout/CircularPictureCallout"/>
    <dgm:cxn modelId="{282EE6A6-3841-4B76-BCE1-4FF9D269FFB5}" type="presParOf" srcId="{F762C24B-E259-47D3-AF36-600590DC2633}" destId="{8474B276-E865-43FD-B495-EFB926723CDF}" srcOrd="0" destOrd="0" presId="urn:microsoft.com/office/officeart/2008/layout/CircularPictureCallout"/>
    <dgm:cxn modelId="{D8DEB3EC-F500-461C-B489-1BA678F65920}" type="presParOf" srcId="{B5A14509-2F50-4470-92BD-60438CEE68CE}" destId="{7C0159EE-6683-486C-8E7F-F0EA1DB6E75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4B276-E865-43FD-B495-EFB926723CDF}">
      <dsp:nvSpPr>
        <dsp:cNvPr id="0" name=""/>
        <dsp:cNvSpPr/>
      </dsp:nvSpPr>
      <dsp:spPr>
        <a:xfrm>
          <a:off x="703230" y="108575"/>
          <a:ext cx="1279298" cy="12792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159EE-6683-486C-8E7F-F0EA1DB6E751}">
      <dsp:nvSpPr>
        <dsp:cNvPr id="0" name=""/>
        <dsp:cNvSpPr/>
      </dsp:nvSpPr>
      <dsp:spPr>
        <a:xfrm>
          <a:off x="97198" y="1346457"/>
          <a:ext cx="843894" cy="1499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 dirty="0"/>
        </a:p>
      </dsp:txBody>
      <dsp:txXfrm>
        <a:off x="97198" y="1346457"/>
        <a:ext cx="843894" cy="14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D029-DAD0-4F8C-971F-F8F5D41EF5D3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ACADC-5650-4791-AA3E-C7B6A28CF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89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CADC-5650-4791-AA3E-C7B6A28CF2A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8111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0" y="-63306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160" y="9051006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001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1" y="-6349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hao_Lee\++\Thermal\7.OTHERS\product sheet\未命名-1-0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" y="450156"/>
            <a:ext cx="65849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500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0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5" y="2495130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5" y="9911201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EDC7-1D5A-430F-A79D-3D2B2607780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201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7" y="9911201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3348-3F9E-4C41-B368-8DACFDEFA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1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png"/><Relationship Id="rId7" Type="http://schemas.openxmlformats.org/officeDocument/2006/relationships/diagramData" Target="../diagrams/data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microsoft.com/office/2007/relationships/diagramDrawing" Target="../diagrams/drawing1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0.jpe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 txBox="1">
            <a:spLocks noChangeArrowheads="1"/>
          </p:cNvSpPr>
          <p:nvPr/>
        </p:nvSpPr>
        <p:spPr>
          <a:xfrm>
            <a:off x="4068663" y="1491738"/>
            <a:ext cx="3251235" cy="1883208"/>
          </a:xfrm>
          <a:prstGeom prst="rect">
            <a:avLst/>
          </a:prstGeom>
        </p:spPr>
        <p:txBody>
          <a:bodyPr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酷冷至尊本次推出的</a:t>
            </a:r>
            <a:r>
              <a:rPr lang="zh-TW" altLang="en-US" sz="11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冰神 </a:t>
            </a:r>
            <a:r>
              <a:rPr lang="en-US" altLang="zh-TW" sz="11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B360 </a:t>
            </a:r>
            <a:r>
              <a:rPr lang="en-US" altLang="zh-TW" sz="11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Core</a:t>
            </a:r>
            <a:r>
              <a:rPr lang="zh-CN" altLang="en-US" sz="11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白色版</a:t>
            </a:r>
            <a:r>
              <a:rPr lang="en-US" altLang="zh-TW" sz="11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,  </a:t>
            </a:r>
            <a:r>
              <a:rPr lang="zh-CN" altLang="en-US" sz="11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是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冰神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系列的成功基础上</a:t>
            </a:r>
            <a:r>
              <a:rPr lang="en-US" altLang="zh-TW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重新设计和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优化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采用新的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代双腔体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水流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水压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与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定制铜底座相结合</a:t>
            </a:r>
            <a:r>
              <a:rPr lang="en-US" altLang="zh-TW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旨在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精确地瞄准热点</a:t>
            </a:r>
            <a:r>
              <a:rPr lang="en-US" altLang="zh-TW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散热器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冷排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的表面积比以前更大</a:t>
            </a:r>
            <a:r>
              <a:rPr lang="en-US" altLang="zh-TW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增高的鳍片高度使得冷排的散热面积较前代提升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25%. </a:t>
            </a:r>
            <a:r>
              <a:rPr lang="zh-CN" altLang="en-US" sz="11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配备了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全新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120 ARGB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风扇</a:t>
            </a:r>
            <a:r>
              <a:rPr lang="en-US" altLang="zh-TW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使水排的效能更加优化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 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附带的导热膏已升级为我们的优质</a:t>
            </a:r>
            <a:r>
              <a:rPr lang="en-US" altLang="zh-TW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CryoFuze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系列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导热膏</a:t>
            </a:r>
            <a:r>
              <a:rPr lang="en-US" altLang="zh-TW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具有更好的导热性</a:t>
            </a:r>
            <a:r>
              <a:rPr lang="en-US" altLang="zh-TW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本次推出的</a:t>
            </a:r>
            <a:r>
              <a:rPr lang="zh-TW" altLang="en-US" sz="11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冰神 </a:t>
            </a:r>
            <a:r>
              <a:rPr lang="en-US" altLang="zh-TW" sz="11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B360 </a:t>
            </a:r>
            <a:r>
              <a:rPr lang="en-US" altLang="zh-TW" sz="11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Core</a:t>
            </a:r>
            <a:r>
              <a:rPr lang="zh-CN" altLang="en-US" sz="11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白色版亦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Cooler Master</a:t>
            </a:r>
            <a:r>
              <a:rPr lang="zh-TW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不断改进和创新的代表</a:t>
            </a:r>
            <a:r>
              <a:rPr lang="en-US" altLang="zh-TW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" panose="0200000000000000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160" y="3780135"/>
            <a:ext cx="369449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30"/>
              </a:lnSpc>
            </a:pPr>
            <a:r>
              <a:rPr lang="zh-TW" altLang="en-US" sz="2800" b="1" spc="-100" dirty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冰神 </a:t>
            </a:r>
            <a:r>
              <a:rPr lang="en-US" altLang="zh-TW" sz="2800" b="1" spc="-100" dirty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B360 Core </a:t>
            </a:r>
            <a:r>
              <a:rPr lang="zh-TW" altLang="en-US" sz="2800" b="1" spc="-100" dirty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白色版</a:t>
            </a:r>
            <a:endParaRPr lang="en-US" altLang="zh-TW" sz="2800" b="1" spc="-100" dirty="0">
              <a:solidFill>
                <a:srgbClr val="63C2C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6706" r="13995" b="8133"/>
          <a:stretch/>
        </p:blipFill>
        <p:spPr>
          <a:xfrm>
            <a:off x="302160" y="5431867"/>
            <a:ext cx="1687114" cy="1217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85634D-C72D-C395-26E4-4F0E1D938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2758" r="6611" b="7366"/>
          <a:stretch/>
        </p:blipFill>
        <p:spPr>
          <a:xfrm>
            <a:off x="1373684" y="7789808"/>
            <a:ext cx="1687114" cy="14088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1" y="226862"/>
            <a:ext cx="3634234" cy="363423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11" y="5551693"/>
            <a:ext cx="1692634" cy="10568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71" y="7577449"/>
            <a:ext cx="1763642" cy="1763642"/>
          </a:xfrm>
          <a:prstGeom prst="rect">
            <a:avLst/>
          </a:prstGeom>
        </p:spPr>
      </p:pic>
      <p:graphicFrame>
        <p:nvGraphicFramePr>
          <p:cNvPr id="21" name="資料庫圖表 20"/>
          <p:cNvGraphicFramePr/>
          <p:nvPr>
            <p:extLst>
              <p:ext uri="{D42A27DB-BD31-4B8C-83A1-F6EECF244321}">
                <p14:modId xmlns:p14="http://schemas.microsoft.com/office/powerpoint/2010/main" val="3321549217"/>
              </p:ext>
            </p:extLst>
          </p:nvPr>
        </p:nvGraphicFramePr>
        <p:xfrm>
          <a:off x="2446170" y="5265877"/>
          <a:ext cx="2558597" cy="149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Text Placeholder 8"/>
          <p:cNvSpPr txBox="1">
            <a:spLocks/>
          </p:cNvSpPr>
          <p:nvPr/>
        </p:nvSpPr>
        <p:spPr>
          <a:xfrm>
            <a:off x="295710" y="6669828"/>
            <a:ext cx="1687114" cy="23129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第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S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代双腔体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25" name="Text Placeholder 9"/>
          <p:cNvSpPr txBox="1">
            <a:spLocks/>
          </p:cNvSpPr>
          <p:nvPr/>
        </p:nvSpPr>
        <p:spPr>
          <a:xfrm>
            <a:off x="196803" y="6946491"/>
            <a:ext cx="1897827" cy="77908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升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级的水流道和水压结合定制的铜底部将鳍片的热量迅速散发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sp>
        <p:nvSpPr>
          <p:cNvPr id="27" name="Text Placeholder 19"/>
          <p:cNvSpPr txBox="1">
            <a:spLocks/>
          </p:cNvSpPr>
          <p:nvPr/>
        </p:nvSpPr>
        <p:spPr>
          <a:xfrm>
            <a:off x="3141108" y="6725535"/>
            <a:ext cx="1687114" cy="23129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低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阻力水排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28" name="Text Placeholder 10"/>
          <p:cNvSpPr txBox="1">
            <a:spLocks/>
          </p:cNvSpPr>
          <p:nvPr/>
        </p:nvSpPr>
        <p:spPr>
          <a:xfrm>
            <a:off x="2811326" y="6997969"/>
            <a:ext cx="1687114" cy="579480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增高的鳍片高度使得冷排的散热面积较前代提升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25%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sp>
        <p:nvSpPr>
          <p:cNvPr id="30" name="Text Placeholder 11"/>
          <p:cNvSpPr txBox="1">
            <a:spLocks/>
          </p:cNvSpPr>
          <p:nvPr/>
        </p:nvSpPr>
        <p:spPr>
          <a:xfrm>
            <a:off x="5436731" y="6708716"/>
            <a:ext cx="1687114" cy="23129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极简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设计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31" name="Text Placeholder 12"/>
          <p:cNvSpPr txBox="1">
            <a:spLocks/>
          </p:cNvSpPr>
          <p:nvPr/>
        </p:nvSpPr>
        <p:spPr>
          <a:xfrm>
            <a:off x="5486045" y="6986811"/>
            <a:ext cx="1725260" cy="73876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外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观加入新的设计元素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, 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整体更加简约美观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 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sp>
        <p:nvSpPr>
          <p:cNvPr id="32" name="Text Placeholder 14"/>
          <p:cNvSpPr txBox="1">
            <a:spLocks/>
          </p:cNvSpPr>
          <p:nvPr/>
        </p:nvSpPr>
        <p:spPr>
          <a:xfrm>
            <a:off x="1299186" y="9281911"/>
            <a:ext cx="1804439" cy="242718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导热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膏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-CF14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33" name="Text Placeholder 17"/>
          <p:cNvSpPr txBox="1">
            <a:spLocks/>
          </p:cNvSpPr>
          <p:nvPr/>
        </p:nvSpPr>
        <p:spPr>
          <a:xfrm>
            <a:off x="1407989" y="9581105"/>
            <a:ext cx="1687114" cy="373214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内附高性能导热膏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, 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加强散热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.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34" name="Text Placeholder 15"/>
          <p:cNvSpPr txBox="1">
            <a:spLocks/>
          </p:cNvSpPr>
          <p:nvPr/>
        </p:nvSpPr>
        <p:spPr>
          <a:xfrm>
            <a:off x="4860751" y="9268121"/>
            <a:ext cx="2071017" cy="256508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o SemiBold" panose="02000000000000000000" pitchFamily="2" charset="0"/>
                <a:ea typeface="Noto Sans" panose="020B0502040504020204" pitchFamily="34" charset="0"/>
                <a:cs typeface="Teko SemiBold" panose="02000000000000000000" pitchFamily="2" charset="0"/>
              </a:rPr>
              <a:t>全新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o SemiBold" panose="02000000000000000000" pitchFamily="2" charset="0"/>
                <a:ea typeface="Noto Sans" panose="020B0502040504020204" pitchFamily="34" charset="0"/>
                <a:cs typeface="Teko SemiBold" panose="02000000000000000000" pitchFamily="2" charset="0"/>
              </a:rPr>
              <a:t>120 ARGB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eko SemiBold" panose="02000000000000000000" pitchFamily="2" charset="0"/>
                <a:ea typeface="Noto Sans" panose="020B0502040504020204" pitchFamily="34" charset="0"/>
                <a:cs typeface="Teko SemiBold" panose="02000000000000000000" pitchFamily="2" charset="0"/>
              </a:rPr>
              <a:t>风扇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eko SemiBold" panose="02000000000000000000" pitchFamily="2" charset="0"/>
              <a:ea typeface="Noto Sans" panose="020B0502040504020204" pitchFamily="34" charset="0"/>
              <a:cs typeface="Teko SemiBold" panose="02000000000000000000" pitchFamily="2" charset="0"/>
            </a:endParaRPr>
          </a:p>
        </p:txBody>
      </p:sp>
      <p:sp>
        <p:nvSpPr>
          <p:cNvPr id="35" name="Text Placeholder 18"/>
          <p:cNvSpPr txBox="1">
            <a:spLocks/>
          </p:cNvSpPr>
          <p:nvPr/>
        </p:nvSpPr>
        <p:spPr>
          <a:xfrm>
            <a:off x="4828222" y="9540126"/>
            <a:ext cx="1687114" cy="551098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新设计的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ARGB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风扇使水排的效能更加优化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44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38039"/>
              </p:ext>
            </p:extLst>
          </p:nvPr>
        </p:nvGraphicFramePr>
        <p:xfrm>
          <a:off x="487525" y="2566400"/>
          <a:ext cx="5802304" cy="59040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8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1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产品名称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冰神</a:t>
                      </a:r>
                      <a:r>
                        <a:rPr lang="en-US" altLang="zh-CN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B360 Core</a:t>
                      </a: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白色版</a:t>
                      </a:r>
                      <a:endParaRPr lang="zh-TW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产品料号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MLW-D36M-A18PZ-CW</a:t>
                      </a:r>
                      <a:endParaRPr lang="en-US" altLang="zh-CN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1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外观颜色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白色</a:t>
                      </a:r>
                      <a:endParaRPr kumimoji="0" lang="zh-TW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11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</a:t>
                      </a: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接口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Intel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Intel®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LGA </a:t>
                      </a:r>
                      <a:r>
                        <a:rPr kumimoji="0" lang="sv-S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1700 / 1200 / 1151 / 1150 / 1155 / 1156 / socket</a:t>
                      </a:r>
                      <a:endParaRPr kumimoji="0" lang="pl-PL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AMD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AMD® AM5 / AM4 / AM3+ / AM3 / AM2+ / AM2 / FM2+ / FM2 / FM1 socket</a:t>
                      </a:r>
                      <a:endParaRPr kumimoji="0" lang="pl-PL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11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散热器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材质</a:t>
                      </a:r>
                      <a:endParaRPr lang="zh-TW" alt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Aluminum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315">
                <a:tc vMerge="1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</a:t>
                      </a:r>
                      <a:r>
                        <a:rPr 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(L </a:t>
                      </a: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 W x H)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394 x 119.6 x </a:t>
                      </a:r>
                      <a:r>
                        <a:rPr lang="en-US" altLang="zh-CN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27.2mm</a:t>
                      </a:r>
                      <a:endParaRPr lang="en-US" altLang="zh-CN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31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水泵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</a:t>
                      </a:r>
                      <a:r>
                        <a:rPr 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81 x 76 x 47  mm 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MTTF 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</a:t>
                      </a:r>
                      <a:r>
                        <a:rPr lang="en-US" sz="800" kern="100" baseline="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70,000 </a:t>
                      </a: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小时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噪音值</a:t>
                      </a:r>
                      <a:r>
                        <a:rPr lang="en-US" altLang="zh-CN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(Max</a:t>
                      </a:r>
                      <a:r>
                        <a:rPr lang="en-US" altLang="zh-CN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en-US" sz="800" kern="100" baseline="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dB(A)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接口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3-Pin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额定电压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 VDC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功耗</a:t>
                      </a:r>
                      <a:r>
                        <a:rPr 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en-US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3.96 W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77283"/>
                  </a:ext>
                </a:extLst>
              </a:tr>
              <a:tr h="221315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风扇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尺寸</a:t>
                      </a:r>
                      <a:r>
                        <a:rPr 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 x W x H)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120 x 120 x 25 </a:t>
                      </a:r>
                      <a:r>
                        <a:rPr 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mm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数量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3 Pcs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LED</a:t>
                      </a: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类型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ARGB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转速</a:t>
                      </a:r>
                      <a:r>
                        <a:rPr 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(RPM)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650 ~1750 ± 10%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风量</a:t>
                      </a:r>
                      <a:r>
                        <a:rPr lang="en-US" altLang="zh-CN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(Max)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71.93 CFM</a:t>
                      </a:r>
                      <a:endParaRPr lang="en-US" altLang="zh-CN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噪音值</a:t>
                      </a:r>
                      <a:r>
                        <a:rPr lang="en-US" altLang="zh-CN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Max)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27.2 dB(A)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风压</a:t>
                      </a:r>
                      <a:r>
                        <a:rPr 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(Max)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1.86 (mmH2O)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轴承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altLang="zh-CN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Rifle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MTTF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&gt;160,000 </a:t>
                      </a: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小时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电源接口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4-Pin PWM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额定电压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12 VDC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额定电流</a:t>
                      </a:r>
                      <a:endParaRPr lang="en-US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0.26A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11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安规电流</a:t>
                      </a:r>
                      <a:endParaRPr lang="en-US" altLang="zh-CN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0.37A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91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RAM</a:t>
                      </a:r>
                      <a:r>
                        <a:rPr lang="zh-CN" altLang="en-US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兼容性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8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N/A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1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质保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zh-CN" altLang="en-US" sz="8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年</a:t>
                      </a:r>
                      <a:endParaRPr lang="zh-TW" sz="8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2" name="Picture 5" descr="E:\Shao_Lee\++\Thermal\7.OTHERS\product sheet\未命名-1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5" y="2178350"/>
            <a:ext cx="21637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Shao_Lee\++\Thermal\7.OTHERS\product sheet\未命名-1-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5" y="8587060"/>
            <a:ext cx="1955191" cy="2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348583" y="340248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12233" y="519654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第</a:t>
            </a:r>
            <a:r>
              <a:rPr lang="en-US" altLang="zh-CN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S</a:t>
            </a:r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代双腔体 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升级的水流道和水压结合定制的铜底部将鳍片的热量迅速散发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.</a:t>
            </a:r>
            <a:endParaRPr lang="en-US" altLang="zh-CN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endParaRPr lang="en-US" altLang="zh-CN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低阻力水</a:t>
            </a:r>
            <a:r>
              <a:rPr lang="zh-CN" altLang="en-US" sz="1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排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增高的鳍片高度使得冷排的散热面积较前代提升</a:t>
            </a:r>
            <a:r>
              <a:rPr lang="en-US" altLang="zh-CN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25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%.</a:t>
            </a:r>
            <a:endParaRPr lang="en-US" altLang="zh-TW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endParaRPr lang="en-US" altLang="zh-CN" sz="1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1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极</a:t>
            </a:r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简设</a:t>
            </a:r>
            <a:r>
              <a:rPr lang="zh-CN" altLang="en-US" sz="1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计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外观加入新的设计元素</a:t>
            </a:r>
            <a:r>
              <a:rPr lang="en-US" altLang="zh-CN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, 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整体更加简约美观</a:t>
            </a:r>
            <a:r>
              <a:rPr lang="en-US" altLang="zh-CN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 </a:t>
            </a:r>
            <a:endParaRPr lang="en-US" altLang="zh-TW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endParaRPr lang="en-US" altLang="zh-CN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导热膏</a:t>
            </a:r>
            <a:r>
              <a:rPr lang="en-US" altLang="zh-CN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-</a:t>
            </a:r>
            <a:r>
              <a:rPr lang="en-US" altLang="zh-CN" sz="1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CF14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内附高性能导热膏</a:t>
            </a:r>
            <a:r>
              <a:rPr lang="en-US" altLang="zh-CN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, 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加强散热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" panose="020B0502040504020204" pitchFamily="34" charset="0"/>
              </a:rPr>
              <a:t>.</a:t>
            </a:r>
            <a:endParaRPr lang="en-US" altLang="zh-CN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endParaRPr lang="en-US" altLang="zh-CN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全新</a:t>
            </a:r>
            <a:r>
              <a:rPr lang="en-US" altLang="zh-CN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120 ARGB</a:t>
            </a:r>
            <a:r>
              <a:rPr lang="zh-CN" altLang="en-US" sz="1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风</a:t>
            </a:r>
            <a:r>
              <a:rPr lang="zh-CN" altLang="en-US" sz="1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扇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新设计的</a:t>
            </a:r>
            <a:r>
              <a:rPr lang="en-US" altLang="zh-CN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ARGB</a:t>
            </a:r>
            <a:r>
              <a:rPr lang="zh-CN" altLang="en-US" sz="1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风扇使水排的效能更加优</a:t>
            </a:r>
            <a:r>
              <a:rPr lang="zh-CN" altLang="en-US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化</a:t>
            </a:r>
            <a:r>
              <a:rPr lang="en-US" altLang="zh-CN" sz="1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</a:rPr>
              <a:t>.</a:t>
            </a:r>
            <a:endParaRPr lang="en-US" altLang="zh-TW" sz="1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graphicFrame>
        <p:nvGraphicFramePr>
          <p:cNvPr id="11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70556"/>
              </p:ext>
            </p:extLst>
          </p:nvPr>
        </p:nvGraphicFramePr>
        <p:xfrm>
          <a:off x="420963" y="8966665"/>
          <a:ext cx="2955029" cy="1225136"/>
        </p:xfrm>
        <a:graphic>
          <a:graphicData uri="http://schemas.openxmlformats.org/drawingml/2006/table">
            <a:tbl>
              <a:tblPr/>
              <a:tblGrid>
                <a:gridCol w="147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108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EAN code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6928968318477</a:t>
                      </a:r>
                      <a:endParaRPr lang="nl-NL" sz="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03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净重</a:t>
                      </a:r>
                      <a:endParaRPr kumimoji="0" lang="nl-NL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1.80 kg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57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毛重</a:t>
                      </a:r>
                      <a:endParaRPr kumimoji="0" lang="nl-NL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2.50 kg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13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包装尺寸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  <a:endParaRPr kumimoji="0" lang="nl-NL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44 X 23.2 X 13.9 cm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13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外箱尺寸</a:t>
                      </a:r>
                      <a:r>
                        <a:rPr kumimoji="0" lang="nl-NL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nl-NL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57.5 x 45.7 x 26.5 cm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108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个</a:t>
                      </a:r>
                      <a:r>
                        <a:rPr kumimoji="0" lang="nl-NL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箱</a:t>
                      </a:r>
                      <a:endParaRPr kumimoji="0" lang="nl-NL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84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6c20dd-25b1-4e64-a0a4-ce59e143c13b" xsi:nil="true"/>
    <lcf76f155ced4ddcb4097134ff3c332f xmlns="bf888188-74cf-4ae4-83af-bd878b8bb81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3DB5CF2AACA10141B29ADE24377327A9" ma:contentTypeVersion="18" ma:contentTypeDescription="新建文档。" ma:contentTypeScope="" ma:versionID="7ff76672cfcff1737a48345dde76d9d5">
  <xsd:schema xmlns:xsd="http://www.w3.org/2001/XMLSchema" xmlns:xs="http://www.w3.org/2001/XMLSchema" xmlns:p="http://schemas.microsoft.com/office/2006/metadata/properties" xmlns:ns2="bf888188-74cf-4ae4-83af-bd878b8bb81f" xmlns:ns3="206c20dd-25b1-4e64-a0a4-ce59e143c13b" targetNamespace="http://schemas.microsoft.com/office/2006/metadata/properties" ma:root="true" ma:fieldsID="c27a964269b8b7507b95e513ae608ffd" ns2:_="" ns3:_="">
    <xsd:import namespace="bf888188-74cf-4ae4-83af-bd878b8bb81f"/>
    <xsd:import namespace="206c20dd-25b1-4e64-a0a4-ce59e143c1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88188-74cf-4ae4-83af-bd878b8bb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图像标记" ma:readOnly="false" ma:fieldId="{5cf76f15-5ced-4ddc-b409-7134ff3c332f}" ma:taxonomyMulti="true" ma:sspId="8100efa1-68e3-48a8-b305-d43d0f9db1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c20dd-25b1-4e64-a0a4-ce59e143c13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9c77a28-4962-41f6-90fd-a18815b1eaf7}" ma:internalName="TaxCatchAll" ma:showField="CatchAllData" ma:web="206c20dd-25b1-4e64-a0a4-ce59e143c1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F00D29-5AEE-4269-A2D7-DBE6FF2A5C70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251040e-c54d-418e-a89f-8c7a8c2ffa4c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b04cf072-9604-4071-8833-160f8c3cd48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A856CFE-450A-474B-AD0D-225432AC9CA2}"/>
</file>

<file path=customXml/itemProps3.xml><?xml version="1.0" encoding="utf-8"?>
<ds:datastoreItem xmlns:ds="http://schemas.openxmlformats.org/officeDocument/2006/customXml" ds:itemID="{0C6D8030-D9FD-4411-B989-B4F323727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2868</TotalTime>
  <Words>677</Words>
  <Application>Microsoft Office PowerPoint</Application>
  <PresentationFormat>自訂</PresentationFormat>
  <Paragraphs>94</Paragraphs>
  <Slides>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3" baseType="lpstr">
      <vt:lpstr>Meiryo</vt:lpstr>
      <vt:lpstr>宋体</vt:lpstr>
      <vt:lpstr>Teko</vt:lpstr>
      <vt:lpstr>Teko SemiBold</vt:lpstr>
      <vt:lpstr>微軟正黑體</vt:lpstr>
      <vt:lpstr>新細明體</vt:lpstr>
      <vt:lpstr>Arial</vt:lpstr>
      <vt:lpstr>Calibri</vt:lpstr>
      <vt:lpstr>Noto Sans</vt:lpstr>
      <vt:lpstr>Verdana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Shao_Lee 李宜珈</dc:creator>
  <cp:lastModifiedBy>Irena_Liu劉青</cp:lastModifiedBy>
  <cp:revision>85</cp:revision>
  <dcterms:created xsi:type="dcterms:W3CDTF">2021-08-05T04:16:37Z</dcterms:created>
  <dcterms:modified xsi:type="dcterms:W3CDTF">2023-05-17T09:43:30Z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0x0101003DB5CF2AACA10141B29ADE24377327A9</vt:lpwstr>
  </property>
</Properties>
</file>